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1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33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49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3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32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50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41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72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7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29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3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82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2FF1-BE9E-4DCF-914E-5EA87526523F}" type="datetimeFigureOut">
              <a:rPr lang="es-CO" smtClean="0"/>
              <a:t>13/08/2014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C131-1D83-4E22-AA65-5969AFC3AD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LAS CLASES DE MEDIDAS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5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60431" cy="57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9" cy="60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0039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72399" cy="42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" y="4604550"/>
            <a:ext cx="8180411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0431" cy="602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136905" cy="62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5"/>
            <a:ext cx="7992889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12976"/>
            <a:ext cx="799288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50"/>
            <a:ext cx="847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2920"/>
            <a:ext cx="792088" cy="8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8" y="692696"/>
            <a:ext cx="7480218" cy="53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42494" cy="59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069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438"/>
            <a:ext cx="7740351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772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1" y="2391544"/>
            <a:ext cx="8559161" cy="37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3"/>
            <a:ext cx="8280920" cy="15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cQMBIgACEQEDEQH/xAAcAAEAAgMBAQEAAAAAAAAAAAAABQYCBAcBAwj/xAA8EAABAwMCAwYCBwUJAAAAAAABAgMEAAUREiEGMUEHE1FhcYEUIiMyQpGhscFDcpTR8RUWJDVTYqLh8P/EABYBAQEBAAAAAAAAAAAAAAAAAAABAv/EABYRAQEBAAAAAAAAAAAAAAAAAAARAf/aAAwDAQACEQMRAD8A7jSlKBSlDyoMVrShJUshKQMkk7CqRxD2gMxHDHtDAkv5wFrzoyOeAkFSvYYGMHFR3F1+kXWaq2W1zSyjdxe+MDmTjp4DryOMKrXttnLDDiobQW7pzqdVhTx5gFWNhtjbYBQxyxViNV69cY3Aavi1xx0SylDX6LNYs3PjGF8/x7z2OjhbdB9tKfzq1RYkcsocbyrUkEKUd+m//EH7/GsXY0aJDQqSs4bShCnNJJUr5Ug4GdyQnYeVINWx9oKi+It9jpZc/wBRAKfcg/oSB41fGH25DSXGVpWhXIg1zi4Wn4iKn4qONxnQFZU2egyOo239TnlWlw9e5PDVwTFlOl2A9u2okYx68uXt18dUK6xSsGXEPNIcbOULGQfKs6KUpSgUpSgUpSgVFcTTfgLPIdSRrKdKalaqHaQ4RaC2Orbij7AUFV4fgn4drXrK3z3zrm+TnlvjnjwIIO+DvVshMKYYQhTinFJH11AAq8MgAD7hULCYcK3VNZylBGgDT3m2w1aQRv1CtvKp2E2pqIw24VqWhtKVKWcqJAAJJ8a0ywjwxCgmPBJGMlHeuKVjJzjJyceHhWnPfgrajWm9S2Eypn1G0qx3pSQr5cjyFe8S3tqw20yndBUpaUNoUrTqUTy/WqEjhKbxzcVXq7XEx42yYzcVBCgkb5BVy+bO+Dy9KiumS2S9HcbSvuytJGsAEj2OR9+aqfEltLsZ5pIWVJHeNrwchQ8+WfU+2KtUll7+znmY7iu/LKktrKsHVpIBz64qCmRX2mIxlOF11LKUrJTnSQkA/Ngk5Pioe9VEx2ZXFybYG2nlanGQBnOcj/2D6qq4Vz7sx+QKQOX034OY/Sug1lopSlApSlApSlAqs8dxw/bm9WyFKLSjjlqH/WPerNWnd7e3dLbIhPKUhLyNIWj6yDzCh5g4I9KDn1lfcdSy80pptTmA8VozuNlJyMb5BG5PpUpPvCYcpqE0wuRKebKm20EDPPn4DY5PTbmSKrSviLTcH2Lh9CFL0uOJykNOnYK2IIQvYg557E5JxOWqJDtxL8qUHZjiTrkyVgLUkHzOwGRkJwM9BnFXEexrGFSHLld1fGTykhGgYSwk/ZaHTzVzPpgCZhJCIjKQhxGG0jS4cqG3Inxr5OvulhLkJCJBKk4AWACnUNRz5DJ9q9YkOCGl6e2iK5jLiC4FBG/LVyNUeRbhHmOPNsKXrZOFhSCnByR1/dNQd+kFlDr0hTS0MhSklCMYHhk539CPSpBTTEdTsq3rQC4sl8BWrvOewJOEqBOfDoRyIq8+R/a1xEVhKn2m3AHdAz3zn2WhnPXc88eIAqC1dm0RbMbU59ZLQ1bfaWdRH4fjV3qNsFuNttyGnSFPqOt5SeRWeg8hsB5CpKopSlKBSlKBSlKBSlKCG4isLN4Z5IRISkpS4pOoKSeaFDqk/wBK568q6cLudzIZLkUfVafX9Uf7HTsoeSt663XzeZbebKHm0uIPNKhkGg5dN4otcqEWZZkw1KP7WMpXuCjPsa8jcWWuLHUyw7LnOFZVhEdQJHh8wArn3aNKctnEVzYgIZaabnKQlCWhgJ7ts4281K++tnsmWL7xdHg3WPHfjFl5Smy0MFSQMefWiLambdeJHzGgsKZZzhSI6tSz+8v6qPz9av3C3DDNnQh11DZkJTpQED5WU+CfEnqo7mp6NGYitBqMy202OSW0hI/CvrRSlKUClKUClKUClKUClKUCqlxRx7auHLki3zD/AIhaAsA5AweXIGtPjjjf+784QUJUlZbDmoJyVZOMDoOdcm4pRcOL7qzdojciRoQG1NhGVjBz9nb+tBLcaxG7ncbtdJNndjRXIJUy44lSUrlHACwTjfASN9tqk+FWIfDN+uF8jWRSbUY7RiywFltsafpCD83PYknbwr3jG6MPcKtQjGnMv4SMPMFIBBB39hWzGuTdx7NV2mBDnSZYjdyS3HUpOvHiBUVe+EeMrbxUZKbcSVRsd5scb5xuQPCrJX564JcuPBLsj4xL8ZUwpIQpvSdjjJz/ACrqfAfGjXE70mM2S4qMMqdKCkHy86qLlSlKBSlKBSlKBSlKBSlKDjva/Y7jKvbcxmK6uKWEp71IylJB3BPT3rS7OEKCNITuFdPSu3GtV+2W+RvIgxXT4uMpV+YqDk3HyE/C/SbALHMda3uyoKFvfS0nUO+PzHnyFXh+x2jP+Vwf4dH8qzj2O0E72qD/AA6P5UVyztJjvSLwxoA+VvfH739alew+x3K3OXGXOhPRmXgEtqdTp178wDvjbnyrqLEKJFwI0VhkZ/ZthP5V9hzNEZUpSq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0811"/>
            <a:ext cx="8496944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81852"/>
            <a:ext cx="7704856" cy="5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18" y="162061"/>
            <a:ext cx="1701230" cy="91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EXACTITUD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48465" cy="9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3943"/>
            <a:ext cx="7632848" cy="41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63529" y="2156925"/>
            <a:ext cx="238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PRECISIÓ</a:t>
            </a:r>
            <a:r>
              <a:rPr lang="es-CO" sz="2800" b="1" dirty="0" smtClean="0"/>
              <a:t>N</a:t>
            </a:r>
            <a:endParaRPr lang="es-CO" sz="28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18" y="1532059"/>
            <a:ext cx="1701230" cy="91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244408" cy="204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2564904"/>
            <a:ext cx="8352928" cy="41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</Words>
  <Application>Microsoft Office PowerPoint</Application>
  <PresentationFormat>Presentación en pantalla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LAS CLASES DE MEDIDAS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EXACTITUD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MALEC</dc:creator>
  <cp:lastModifiedBy>MALEC</cp:lastModifiedBy>
  <cp:revision>14</cp:revision>
  <dcterms:created xsi:type="dcterms:W3CDTF">2014-02-14T15:08:52Z</dcterms:created>
  <dcterms:modified xsi:type="dcterms:W3CDTF">2014-08-14T04:34:56Z</dcterms:modified>
</cp:coreProperties>
</file>