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F04B-1409-4A59-8594-59268F444363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6B1-E16E-449F-AC57-63034EE12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182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F04B-1409-4A59-8594-59268F444363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6B1-E16E-449F-AC57-63034EE12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058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F04B-1409-4A59-8594-59268F444363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6B1-E16E-449F-AC57-63034EE12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72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F04B-1409-4A59-8594-59268F444363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6B1-E16E-449F-AC57-63034EE12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336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F04B-1409-4A59-8594-59268F444363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6B1-E16E-449F-AC57-63034EE12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419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F04B-1409-4A59-8594-59268F444363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6B1-E16E-449F-AC57-63034EE12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717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F04B-1409-4A59-8594-59268F444363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6B1-E16E-449F-AC57-63034EE12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886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F04B-1409-4A59-8594-59268F444363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6B1-E16E-449F-AC57-63034EE12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550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F04B-1409-4A59-8594-59268F444363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6B1-E16E-449F-AC57-63034EE12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90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F04B-1409-4A59-8594-59268F444363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6B1-E16E-449F-AC57-63034EE12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891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F04B-1409-4A59-8594-59268F444363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146B1-E16E-449F-AC57-63034EE12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016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F04B-1409-4A59-8594-59268F444363}" type="datetimeFigureOut">
              <a:rPr lang="es-CO" smtClean="0"/>
              <a:t>30/08/2013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146B1-E16E-449F-AC57-63034EE12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88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CARACTERISTICAS DEL AMPLIFICADOR OPERACIONAL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3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Selección de preamplificadores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6"/>
          </a:xfrm>
        </p:spPr>
        <p:txBody>
          <a:bodyPr>
            <a:normAutofit fontScale="70000" lnSpcReduction="20000"/>
          </a:bodyPr>
          <a:lstStyle/>
          <a:p>
            <a:r>
              <a:rPr lang="es-CO" dirty="0"/>
              <a:t>Es necesario garantizar la compatibilidad entre micrófono y preamplificador</a:t>
            </a:r>
          </a:p>
          <a:p>
            <a:r>
              <a:rPr lang="es-CO" dirty="0" smtClean="0"/>
              <a:t>Compatibilidad </a:t>
            </a:r>
            <a:r>
              <a:rPr lang="es-CO" dirty="0"/>
              <a:t>de impedancias de entrada/salida</a:t>
            </a:r>
          </a:p>
          <a:p>
            <a:r>
              <a:rPr lang="es-CO" dirty="0" smtClean="0"/>
              <a:t>Compatibilidad </a:t>
            </a:r>
            <a:r>
              <a:rPr lang="es-CO" dirty="0"/>
              <a:t>de niveles de entrada/salida</a:t>
            </a:r>
          </a:p>
          <a:p>
            <a:r>
              <a:rPr lang="es-CO" dirty="0" smtClean="0"/>
              <a:t>Niveles </a:t>
            </a:r>
            <a:r>
              <a:rPr lang="es-CO" dirty="0"/>
              <a:t>de </a:t>
            </a:r>
            <a:r>
              <a:rPr lang="es-CO" dirty="0" smtClean="0"/>
              <a:t>ruido</a:t>
            </a:r>
          </a:p>
          <a:p>
            <a:r>
              <a:rPr lang="es-CO" dirty="0"/>
              <a:t> </a:t>
            </a:r>
            <a:r>
              <a:rPr lang="es-CO" b="1" dirty="0"/>
              <a:t>Compatibilidad de impedancias</a:t>
            </a:r>
          </a:p>
          <a:p>
            <a:r>
              <a:rPr lang="es-CO" dirty="0" smtClean="0"/>
              <a:t>Micrófonos </a:t>
            </a:r>
            <a:r>
              <a:rPr lang="es-CO" dirty="0"/>
              <a:t>de baja impedancia (50-250)  preamplificadores en torno </a:t>
            </a:r>
            <a:r>
              <a:rPr lang="es-CO" dirty="0" smtClean="0"/>
              <a:t>a 1.5 </a:t>
            </a:r>
            <a:r>
              <a:rPr lang="es-CO" dirty="0"/>
              <a:t>- 10K de impedancia de entrada</a:t>
            </a:r>
          </a:p>
          <a:p>
            <a:r>
              <a:rPr lang="es-CO" dirty="0" smtClean="0"/>
              <a:t>Micrófonos </a:t>
            </a:r>
            <a:r>
              <a:rPr lang="es-CO" dirty="0"/>
              <a:t>de alta impedancia (20-50K)  preamplificadores </a:t>
            </a:r>
            <a:r>
              <a:rPr lang="es-CO" dirty="0" smtClean="0"/>
              <a:t>con impedancia </a:t>
            </a:r>
            <a:r>
              <a:rPr lang="es-CO" dirty="0"/>
              <a:t>de entrada de 1-5M (estándar antiguo, válvulas)</a:t>
            </a:r>
          </a:p>
          <a:p>
            <a:r>
              <a:rPr lang="es-CO" dirty="0" smtClean="0"/>
              <a:t>Los </a:t>
            </a:r>
            <a:r>
              <a:rPr lang="es-CO" dirty="0"/>
              <a:t>micrófonos de condensador llevan un previo para pasar a baja </a:t>
            </a:r>
            <a:r>
              <a:rPr lang="es-CO" dirty="0" smtClean="0"/>
              <a:t>impedancia de </a:t>
            </a:r>
            <a:r>
              <a:rPr lang="es-CO" dirty="0"/>
              <a:t>salida (adaptador de impedancias) que suele </a:t>
            </a:r>
            <a:r>
              <a:rPr lang="es-CO" dirty="0" err="1"/>
              <a:t>preamplificar</a:t>
            </a:r>
            <a:r>
              <a:rPr lang="es-CO" dirty="0"/>
              <a:t> de 1 a 10 dB</a:t>
            </a:r>
          </a:p>
          <a:p>
            <a:r>
              <a:rPr lang="es-CO" dirty="0"/>
              <a:t> Niveles de salida mayores (mayor sensibilidad)</a:t>
            </a:r>
          </a:p>
          <a:p>
            <a:r>
              <a:rPr lang="es-CO" dirty="0"/>
              <a:t> Mayor nivel de ruido</a:t>
            </a:r>
          </a:p>
        </p:txBody>
      </p:sp>
    </p:spTree>
    <p:extLst>
      <p:ext uri="{BB962C8B-B14F-4D97-AF65-F5344CB8AC3E}">
        <p14:creationId xmlns:p14="http://schemas.microsoft.com/office/powerpoint/2010/main" val="35983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40" y="1268760"/>
            <a:ext cx="847307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3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0" y="332656"/>
            <a:ext cx="785160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4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3" y="332656"/>
            <a:ext cx="8939687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5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COMO CALCULAR LA SATURACIÓN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6792"/>
            <a:ext cx="835292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6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Amplificadores de potencia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40832" cy="499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335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ESTRUCTURA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10691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639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Especificaciones técnicas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es-CO" dirty="0"/>
              <a:t>Sensibilidad de entrada (</a:t>
            </a:r>
            <a:r>
              <a:rPr lang="es-CO" i="1" dirty="0"/>
              <a:t>Input </a:t>
            </a:r>
            <a:r>
              <a:rPr lang="es-CO" i="1" dirty="0" err="1"/>
              <a:t>level</a:t>
            </a:r>
            <a:r>
              <a:rPr lang="es-CO" dirty="0"/>
              <a:t>)</a:t>
            </a:r>
          </a:p>
          <a:p>
            <a:r>
              <a:rPr lang="es-CO" dirty="0"/>
              <a:t> Tensión de saturación de entrada (</a:t>
            </a:r>
            <a:r>
              <a:rPr lang="es-CO" i="1" dirty="0" err="1"/>
              <a:t>Maximum</a:t>
            </a:r>
            <a:r>
              <a:rPr lang="es-CO" i="1" dirty="0"/>
              <a:t> input </a:t>
            </a:r>
            <a:r>
              <a:rPr lang="es-CO" i="1" dirty="0" err="1"/>
              <a:t>level</a:t>
            </a:r>
            <a:r>
              <a:rPr lang="es-CO" dirty="0"/>
              <a:t>)</a:t>
            </a:r>
          </a:p>
          <a:p>
            <a:r>
              <a:rPr lang="es-CO" dirty="0"/>
              <a:t> Impedancia de entrada y salida (</a:t>
            </a:r>
            <a:r>
              <a:rPr lang="es-CO" i="1" dirty="0"/>
              <a:t>Input/output </a:t>
            </a:r>
            <a:r>
              <a:rPr lang="es-CO" i="1" dirty="0" err="1"/>
              <a:t>impedance</a:t>
            </a:r>
            <a:r>
              <a:rPr lang="es-CO" dirty="0"/>
              <a:t>)</a:t>
            </a:r>
          </a:p>
          <a:p>
            <a:r>
              <a:rPr lang="es-CO" dirty="0"/>
              <a:t> Factor de amortiguamiento (</a:t>
            </a:r>
            <a:r>
              <a:rPr lang="es-CO" i="1" dirty="0" err="1"/>
              <a:t>Damping</a:t>
            </a:r>
            <a:r>
              <a:rPr lang="es-CO" i="1" dirty="0"/>
              <a:t> factor</a:t>
            </a:r>
            <a:r>
              <a:rPr lang="es-CO" dirty="0"/>
              <a:t>)</a:t>
            </a:r>
          </a:p>
          <a:p>
            <a:r>
              <a:rPr lang="pt-BR" dirty="0"/>
              <a:t> Potencia de </a:t>
            </a:r>
            <a:r>
              <a:rPr lang="pt-BR" dirty="0" err="1"/>
              <a:t>salida</a:t>
            </a:r>
            <a:r>
              <a:rPr lang="pt-BR" dirty="0"/>
              <a:t> (</a:t>
            </a:r>
            <a:r>
              <a:rPr lang="pt-BR" i="1" dirty="0"/>
              <a:t>Power output</a:t>
            </a:r>
            <a:r>
              <a:rPr lang="pt-BR" dirty="0"/>
              <a:t>)</a:t>
            </a:r>
          </a:p>
          <a:p>
            <a:r>
              <a:rPr lang="es-CO" dirty="0"/>
              <a:t> Respuesta en frecuencia (</a:t>
            </a:r>
            <a:r>
              <a:rPr lang="es-CO" i="1" dirty="0" err="1"/>
              <a:t>Frequency</a:t>
            </a:r>
            <a:r>
              <a:rPr lang="es-CO" i="1" dirty="0"/>
              <a:t> response</a:t>
            </a:r>
            <a:r>
              <a:rPr lang="es-CO" dirty="0"/>
              <a:t>)</a:t>
            </a:r>
          </a:p>
          <a:p>
            <a:r>
              <a:rPr lang="es-CO" dirty="0"/>
              <a:t> Distorsión armónica (</a:t>
            </a:r>
            <a:r>
              <a:rPr lang="es-CO" i="1" dirty="0" err="1"/>
              <a:t>Harmonic</a:t>
            </a:r>
            <a:r>
              <a:rPr lang="es-CO" i="1" dirty="0"/>
              <a:t> </a:t>
            </a:r>
            <a:r>
              <a:rPr lang="es-CO" i="1" dirty="0" err="1"/>
              <a:t>Distortion</a:t>
            </a:r>
            <a:r>
              <a:rPr lang="es-CO" dirty="0"/>
              <a:t>)</a:t>
            </a:r>
          </a:p>
          <a:p>
            <a:r>
              <a:rPr lang="es-CO" dirty="0"/>
              <a:t> Distorsión de intermodulación (</a:t>
            </a:r>
            <a:r>
              <a:rPr lang="es-CO" i="1" dirty="0" err="1"/>
              <a:t>Intermodulation</a:t>
            </a:r>
            <a:r>
              <a:rPr lang="es-CO" i="1" dirty="0"/>
              <a:t> </a:t>
            </a:r>
            <a:r>
              <a:rPr lang="es-CO" i="1" dirty="0" err="1"/>
              <a:t>distortion</a:t>
            </a:r>
            <a:r>
              <a:rPr lang="es-CO" dirty="0"/>
              <a:t>)</a:t>
            </a:r>
          </a:p>
          <a:p>
            <a:r>
              <a:rPr lang="es-CO" dirty="0"/>
              <a:t> Relación señal a ruido (</a:t>
            </a:r>
            <a:r>
              <a:rPr lang="es-CO" i="1" dirty="0" err="1"/>
              <a:t>Signal-to-noise</a:t>
            </a:r>
            <a:r>
              <a:rPr lang="es-CO" i="1" dirty="0"/>
              <a:t> ratio</a:t>
            </a:r>
            <a:r>
              <a:rPr lang="es-CO" dirty="0"/>
              <a:t>)</a:t>
            </a:r>
          </a:p>
          <a:p>
            <a:r>
              <a:rPr lang="pt-BR" dirty="0"/>
              <a:t> </a:t>
            </a:r>
            <a:r>
              <a:rPr lang="pt-BR" dirty="0" err="1"/>
              <a:t>Ruido</a:t>
            </a:r>
            <a:r>
              <a:rPr lang="pt-BR" dirty="0"/>
              <a:t> equivalente de entrada </a:t>
            </a:r>
            <a:r>
              <a:rPr lang="pt-BR" i="1" dirty="0"/>
              <a:t>(</a:t>
            </a:r>
            <a:r>
              <a:rPr lang="pt-BR" i="1" dirty="0" err="1"/>
              <a:t>Equivalent</a:t>
            </a:r>
            <a:r>
              <a:rPr lang="pt-BR" i="1" dirty="0"/>
              <a:t> input </a:t>
            </a:r>
            <a:r>
              <a:rPr lang="pt-BR" i="1" dirty="0" err="1"/>
              <a:t>noise</a:t>
            </a:r>
            <a:r>
              <a:rPr lang="pt-BR" i="1" dirty="0"/>
              <a:t>)</a:t>
            </a:r>
          </a:p>
          <a:p>
            <a:r>
              <a:rPr lang="es-CO" dirty="0"/>
              <a:t> Margen dinámico (</a:t>
            </a:r>
            <a:r>
              <a:rPr lang="es-CO" i="1" dirty="0" err="1"/>
              <a:t>Dynamic</a:t>
            </a:r>
            <a:r>
              <a:rPr lang="es-CO" i="1" dirty="0"/>
              <a:t> </a:t>
            </a:r>
            <a:r>
              <a:rPr lang="es-CO" i="1" dirty="0" err="1"/>
              <a:t>range</a:t>
            </a:r>
            <a:r>
              <a:rPr lang="es-CO" dirty="0"/>
              <a:t>)</a:t>
            </a:r>
          </a:p>
          <a:p>
            <a:r>
              <a:rPr lang="es-CO" dirty="0"/>
              <a:t> Diafonía (</a:t>
            </a:r>
            <a:r>
              <a:rPr lang="es-CO" i="1" dirty="0" err="1"/>
              <a:t>Crosstalk</a:t>
            </a:r>
            <a:r>
              <a:rPr lang="es-C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94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ENTRADAS Y SALIDAS AMPLIFIADOR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18858" cy="49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5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CO" dirty="0" smtClean="0"/>
              <a:t>E/S BALANCEADA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68760"/>
            <a:ext cx="756084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Etapas de entrada </a:t>
            </a:r>
            <a:r>
              <a:rPr lang="es-CO" b="1" dirty="0" smtClean="0"/>
              <a:t>balanceadas-activas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/>
              <a:t>La irrupción de los amplificadores operacionales popularizó la utilización </a:t>
            </a:r>
            <a:r>
              <a:rPr lang="es-CO" dirty="0" smtClean="0"/>
              <a:t>de conexiones </a:t>
            </a:r>
            <a:r>
              <a:rPr lang="es-CO" dirty="0"/>
              <a:t>balanceadas activas (diferenciales) en audio</a:t>
            </a:r>
          </a:p>
          <a:p>
            <a:r>
              <a:rPr lang="es-CO" dirty="0" smtClean="0"/>
              <a:t>coste </a:t>
            </a:r>
            <a:r>
              <a:rPr lang="es-CO" dirty="0"/>
              <a:t>que las líneas balanceadas con transformadores</a:t>
            </a:r>
          </a:p>
          <a:p>
            <a:r>
              <a:rPr lang="es-CO" dirty="0" smtClean="0"/>
              <a:t>Reducción </a:t>
            </a:r>
            <a:r>
              <a:rPr lang="es-CO" dirty="0"/>
              <a:t>de peso y tamaño</a:t>
            </a:r>
          </a:p>
          <a:p>
            <a:r>
              <a:rPr lang="es-CO" dirty="0" smtClean="0"/>
              <a:t>Posibilidad </a:t>
            </a:r>
            <a:r>
              <a:rPr lang="es-CO" dirty="0"/>
              <a:t>de incluir conexiones balanceadas en las etapas de </a:t>
            </a:r>
            <a:r>
              <a:rPr lang="es-CO" dirty="0" smtClean="0"/>
              <a:t>circuitería interna </a:t>
            </a:r>
            <a:r>
              <a:rPr lang="es-CO" dirty="0"/>
              <a:t>de los equipos</a:t>
            </a:r>
          </a:p>
          <a:p>
            <a:r>
              <a:rPr lang="es-CO" dirty="0" smtClean="0"/>
              <a:t>Excelente </a:t>
            </a:r>
            <a:r>
              <a:rPr lang="es-CO" dirty="0"/>
              <a:t>calidad de sonido</a:t>
            </a:r>
          </a:p>
        </p:txBody>
      </p:sp>
    </p:spTree>
    <p:extLst>
      <p:ext uri="{BB962C8B-B14F-4D97-AF65-F5344CB8AC3E}">
        <p14:creationId xmlns:p14="http://schemas.microsoft.com/office/powerpoint/2010/main" val="34894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831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6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Amplificadores de </a:t>
            </a:r>
            <a:r>
              <a:rPr lang="es-CO" b="1" dirty="0" smtClean="0"/>
              <a:t>distribución y aislamiento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b="1" dirty="0"/>
              <a:t>Amplificador de distribución</a:t>
            </a:r>
          </a:p>
          <a:p>
            <a:r>
              <a:rPr lang="es-CO" dirty="0" smtClean="0"/>
              <a:t>Distribución </a:t>
            </a:r>
            <a:r>
              <a:rPr lang="es-CO" dirty="0"/>
              <a:t>de una señal a diferentes cargas (canales)</a:t>
            </a:r>
          </a:p>
          <a:p>
            <a:r>
              <a:rPr lang="es-CO" dirty="0" smtClean="0"/>
              <a:t>Ganancia </a:t>
            </a:r>
            <a:r>
              <a:rPr lang="es-CO" dirty="0"/>
              <a:t>de corriente suficiente (impedancia de salida baja)</a:t>
            </a:r>
          </a:p>
          <a:p>
            <a:r>
              <a:rPr lang="es-CO" dirty="0" smtClean="0"/>
              <a:t>Elevado </a:t>
            </a:r>
            <a:r>
              <a:rPr lang="es-CO" dirty="0"/>
              <a:t>aislamiento entrada/salida</a:t>
            </a:r>
          </a:p>
          <a:p>
            <a:r>
              <a:rPr lang="es-CO" dirty="0" smtClean="0"/>
              <a:t>Componente </a:t>
            </a:r>
            <a:r>
              <a:rPr lang="es-CO" dirty="0"/>
              <a:t>básico en consolas multicanal</a:t>
            </a:r>
          </a:p>
          <a:p>
            <a:pPr marL="0" indent="0">
              <a:buNone/>
            </a:pPr>
            <a:r>
              <a:rPr lang="es-CO" b="1" dirty="0"/>
              <a:t> Amplificador de aislamiento (</a:t>
            </a:r>
            <a:r>
              <a:rPr lang="es-CO" b="1" i="1" dirty="0" err="1"/>
              <a:t>unity-gain</a:t>
            </a:r>
            <a:r>
              <a:rPr lang="es-CO" b="1" i="1" dirty="0"/>
              <a:t> buffer</a:t>
            </a:r>
            <a:r>
              <a:rPr lang="es-CO" b="1" dirty="0"/>
              <a:t>)</a:t>
            </a:r>
          </a:p>
          <a:p>
            <a:r>
              <a:rPr lang="es-CO" dirty="0" smtClean="0"/>
              <a:t>Adaptación </a:t>
            </a:r>
            <a:r>
              <a:rPr lang="es-CO" dirty="0"/>
              <a:t>de impedancias (independiza entrada/salida)</a:t>
            </a:r>
          </a:p>
          <a:p>
            <a:r>
              <a:rPr lang="es-CO" dirty="0" smtClean="0"/>
              <a:t>Impedancia </a:t>
            </a:r>
            <a:r>
              <a:rPr lang="es-CO" dirty="0"/>
              <a:t>de entrada elevada</a:t>
            </a:r>
          </a:p>
          <a:p>
            <a:r>
              <a:rPr lang="es-CO" dirty="0" smtClean="0"/>
              <a:t>Impedancia </a:t>
            </a:r>
            <a:r>
              <a:rPr lang="es-CO" dirty="0"/>
              <a:t>de salida baja mediante componentes discretos</a:t>
            </a:r>
          </a:p>
        </p:txBody>
      </p:sp>
    </p:spTree>
    <p:extLst>
      <p:ext uri="{BB962C8B-B14F-4D97-AF65-F5344CB8AC3E}">
        <p14:creationId xmlns:p14="http://schemas.microsoft.com/office/powerpoint/2010/main" val="151282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/>
              <a:t>Amplificadores de distribución y aislamiento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1806"/>
            <a:ext cx="8424936" cy="30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86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Preamplificadores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endParaRPr lang="es-C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9136"/>
            <a:ext cx="835292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Características fundamentales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3" y="1268760"/>
            <a:ext cx="8370354" cy="516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8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348</Words>
  <Application>Microsoft Office PowerPoint</Application>
  <PresentationFormat>Presentación en pantalla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CARACTERISTICAS DEL AMPLIFICADOR OPERACIONAL</vt:lpstr>
      <vt:lpstr>ENTRADAS Y SALIDAS AMPLIFIADOR</vt:lpstr>
      <vt:lpstr>E/S BALANCEADA</vt:lpstr>
      <vt:lpstr>Etapas de entrada balanceadas-activas</vt:lpstr>
      <vt:lpstr>Presentación de PowerPoint</vt:lpstr>
      <vt:lpstr>Amplificadores de distribución y aislamiento</vt:lpstr>
      <vt:lpstr>Amplificadores de distribución y aislamiento</vt:lpstr>
      <vt:lpstr>Preamplificadores</vt:lpstr>
      <vt:lpstr>Características fundamentales</vt:lpstr>
      <vt:lpstr>Selección de preamplificadores</vt:lpstr>
      <vt:lpstr>Presentación de PowerPoint</vt:lpstr>
      <vt:lpstr>Presentación de PowerPoint</vt:lpstr>
      <vt:lpstr>Presentación de PowerPoint</vt:lpstr>
      <vt:lpstr>COMO CALCULAR LA SATURACIÓN</vt:lpstr>
      <vt:lpstr>Amplificadores de potencia</vt:lpstr>
      <vt:lpstr>ESTRUCTURA</vt:lpstr>
      <vt:lpstr>Especificaciones técnicas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MALEC</dc:creator>
  <cp:lastModifiedBy>MALEC</cp:lastModifiedBy>
  <cp:revision>9</cp:revision>
  <dcterms:created xsi:type="dcterms:W3CDTF">2013-08-30T11:38:59Z</dcterms:created>
  <dcterms:modified xsi:type="dcterms:W3CDTF">2013-08-30T21:30:42Z</dcterms:modified>
</cp:coreProperties>
</file>