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4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30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42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31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52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68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747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09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2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02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93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80E2-D820-41DA-AE72-EC16401EB781}" type="datetimeFigureOut">
              <a:rPr lang="es-ES" smtClean="0"/>
              <a:t>02/09/2012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D6FA-7B72-4728-885D-B3A2B1BB4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07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MODELO DE REFERENCIA OSI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dirty="0"/>
              <a:t>(OSI, Open </a:t>
            </a:r>
            <a:r>
              <a:rPr lang="es-ES" dirty="0" err="1"/>
              <a:t>System</a:t>
            </a:r>
            <a:r>
              <a:rPr lang="es-ES" dirty="0"/>
              <a:t> </a:t>
            </a:r>
            <a:r>
              <a:rPr lang="es-ES" dirty="0" err="1"/>
              <a:t>Interconection</a:t>
            </a:r>
            <a:r>
              <a:rPr lang="es-ES" dirty="0"/>
              <a:t>).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414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/>
              <a:t>Tasa de datos. </a:t>
            </a:r>
            <a:r>
              <a:rPr lang="es-ES" dirty="0"/>
              <a:t>El nivel físico también define la tasa de transmisión: el número de enviados cada segundo. En otras palabras, el nivel físico define la duración de un bit, es decir, cuánto tiempo dura. </a:t>
            </a:r>
          </a:p>
          <a:p>
            <a:r>
              <a:rPr lang="es-ES" b="1" dirty="0" smtClean="0"/>
              <a:t>Sincronización </a:t>
            </a:r>
            <a:r>
              <a:rPr lang="es-ES" b="1" dirty="0"/>
              <a:t>de los bits. </a:t>
            </a:r>
            <a:r>
              <a:rPr lang="es-ES" dirty="0"/>
              <a:t>El emisor y el receptor deben estar sincronizados a nivel de bit. En otras palabras los relojes del emisor y el receptor deben estar sincronizados. </a:t>
            </a:r>
          </a:p>
          <a:p>
            <a:r>
              <a:rPr lang="es-ES" b="1" dirty="0" smtClean="0"/>
              <a:t>Configuración </a:t>
            </a:r>
            <a:r>
              <a:rPr lang="es-ES" b="1" dirty="0"/>
              <a:t>de la línea. </a:t>
            </a:r>
            <a:r>
              <a:rPr lang="es-ES" dirty="0"/>
              <a:t>El nivel físico está relacionado con la </a:t>
            </a:r>
            <a:r>
              <a:rPr lang="es-ES" dirty="0" smtClean="0"/>
              <a:t>conexión </a:t>
            </a:r>
            <a:r>
              <a:rPr lang="es-ES" dirty="0"/>
              <a:t>de dispositivos al medio. En una </a:t>
            </a:r>
            <a:r>
              <a:rPr lang="es-ES" dirty="0" smtClean="0"/>
              <a:t>configuración </a:t>
            </a:r>
            <a:r>
              <a:rPr lang="es-ES" dirty="0"/>
              <a:t>punto a punto se conectan dos dispositivos a través de un enlace dedicado. En una </a:t>
            </a:r>
            <a:r>
              <a:rPr lang="es-ES" dirty="0" smtClean="0"/>
              <a:t>configuración </a:t>
            </a:r>
            <a:r>
              <a:rPr lang="es-ES" dirty="0"/>
              <a:t>multipunto un enlace es compartido por varios dispositivos. </a:t>
            </a:r>
          </a:p>
        </p:txBody>
      </p:sp>
    </p:spTree>
    <p:extLst>
      <p:ext uri="{BB962C8B-B14F-4D97-AF65-F5344CB8AC3E}">
        <p14:creationId xmlns:p14="http://schemas.microsoft.com/office/powerpoint/2010/main" val="7803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/>
              <a:t>Topología física. </a:t>
            </a:r>
            <a:r>
              <a:rPr lang="es-ES" dirty="0"/>
              <a:t>La topología física define como están conectados los dispositivos para formar una red. Los dispositivos deben estar interconectados usando una topología en malla (cada dispositivo conectado a otro dispositivo) una topología en estrella (dispositivos conectados a través de un dispositivo central), una topología en anillo (un dispositivo conectado al siguiente formando un anillo) o una topología de bus (cada dispositivo esta conectado en un enlace común). </a:t>
            </a:r>
          </a:p>
          <a:p>
            <a:r>
              <a:rPr lang="es-ES" b="1" dirty="0" smtClean="0"/>
              <a:t>Modo </a:t>
            </a:r>
            <a:r>
              <a:rPr lang="es-ES" b="1" dirty="0"/>
              <a:t>de transmisión. </a:t>
            </a:r>
            <a:r>
              <a:rPr lang="es-ES" dirty="0"/>
              <a:t>El nivel físico también define la </a:t>
            </a:r>
            <a:r>
              <a:rPr lang="es-ES" dirty="0" smtClean="0"/>
              <a:t>dirección </a:t>
            </a:r>
            <a:r>
              <a:rPr lang="es-ES" dirty="0"/>
              <a:t>de la </a:t>
            </a:r>
            <a:r>
              <a:rPr lang="es-ES" dirty="0" smtClean="0"/>
              <a:t>transmisión </a:t>
            </a:r>
            <a:r>
              <a:rPr lang="es-ES" dirty="0"/>
              <a:t>entre dos dispositivos: </a:t>
            </a:r>
            <a:r>
              <a:rPr lang="es-ES" dirty="0" smtClean="0"/>
              <a:t>simplex, </a:t>
            </a:r>
            <a:r>
              <a:rPr lang="es-ES" dirty="0" err="1"/>
              <a:t>semi</a:t>
            </a:r>
            <a:r>
              <a:rPr lang="es-ES" dirty="0"/>
              <a:t> </a:t>
            </a:r>
            <a:r>
              <a:rPr lang="es-ES" dirty="0" smtClean="0"/>
              <a:t>dúplex </a:t>
            </a:r>
            <a:r>
              <a:rPr lang="es-ES" dirty="0"/>
              <a:t>o full </a:t>
            </a:r>
            <a:r>
              <a:rPr lang="es-ES" dirty="0" smtClean="0"/>
              <a:t>dúplex. </a:t>
            </a:r>
            <a:r>
              <a:rPr lang="es-ES" dirty="0"/>
              <a:t>En el modo </a:t>
            </a:r>
            <a:r>
              <a:rPr lang="es-ES" dirty="0" err="1"/>
              <a:t>símplex</a:t>
            </a:r>
            <a:r>
              <a:rPr lang="es-ES" dirty="0"/>
              <a:t> solo un dispositivo puede enviar; el otro solo puede recibir. El modo </a:t>
            </a:r>
            <a:r>
              <a:rPr lang="es-ES" dirty="0" smtClean="0"/>
              <a:t>simplex </a:t>
            </a:r>
            <a:r>
              <a:rPr lang="es-ES" dirty="0"/>
              <a:t>es una </a:t>
            </a:r>
            <a:r>
              <a:rPr lang="es-ES" dirty="0" smtClean="0"/>
              <a:t>comunicación </a:t>
            </a:r>
            <a:r>
              <a:rPr lang="es-ES" dirty="0"/>
              <a:t>en un solo sentido en el modo </a:t>
            </a:r>
            <a:r>
              <a:rPr lang="es-ES" dirty="0" err="1"/>
              <a:t>semi</a:t>
            </a:r>
            <a:r>
              <a:rPr lang="es-ES" dirty="0"/>
              <a:t> </a:t>
            </a:r>
            <a:r>
              <a:rPr lang="es-ES" dirty="0" smtClean="0"/>
              <a:t>dúplex, </a:t>
            </a:r>
            <a:r>
              <a:rPr lang="es-ES" dirty="0"/>
              <a:t>dos dispositivos pueden enviar o recibir, pero no al mismo tiempo. En el modo full </a:t>
            </a:r>
            <a:r>
              <a:rPr lang="es-ES" dirty="0" smtClean="0"/>
              <a:t>dúplex </a:t>
            </a:r>
            <a:r>
              <a:rPr lang="es-ES" dirty="0"/>
              <a:t>(o simplemente </a:t>
            </a:r>
            <a:r>
              <a:rPr lang="es-ES" dirty="0" err="1"/>
              <a:t>duplex</a:t>
            </a:r>
            <a:r>
              <a:rPr lang="es-ES" dirty="0"/>
              <a:t>) dos dispositivos pueden enviar o recibir al mismo tiempo. </a:t>
            </a:r>
          </a:p>
        </p:txBody>
      </p:sp>
    </p:spTree>
    <p:extLst>
      <p:ext uri="{BB962C8B-B14F-4D97-AF65-F5344CB8AC3E}">
        <p14:creationId xmlns:p14="http://schemas.microsoft.com/office/powerpoint/2010/main" val="348845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MODELO DE REFERENCIA OSI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Creada en 1947, la organización internacional de Estandarización (ISO, internacional </a:t>
            </a:r>
            <a:r>
              <a:rPr lang="es-ES" dirty="0" err="1"/>
              <a:t>Standards</a:t>
            </a:r>
            <a:r>
              <a:rPr lang="es-ES" dirty="0"/>
              <a:t> </a:t>
            </a:r>
            <a:r>
              <a:rPr lang="es-ES" dirty="0" err="1"/>
              <a:t>Organization</a:t>
            </a:r>
            <a:r>
              <a:rPr lang="es-ES" dirty="0"/>
              <a:t>) es un organismo multinacional dedicado a establecer acuerdos mundiales sobre estándares internacionales. </a:t>
            </a:r>
            <a:endParaRPr lang="es-ES" dirty="0" smtClean="0"/>
          </a:p>
          <a:p>
            <a:r>
              <a:rPr lang="es-ES" b="1" dirty="0"/>
              <a:t>Un sistema abierto </a:t>
            </a:r>
            <a:r>
              <a:rPr lang="es-ES" dirty="0"/>
              <a:t>es un modelo que permite que dos sistemas diferentes se puedan comunicar independientemente de la arquitectura </a:t>
            </a:r>
            <a:r>
              <a:rPr lang="es-ES" dirty="0" smtClean="0"/>
              <a:t>subyacente.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786917" cy="176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90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DEL SISTEMA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objetivo del modelo OSI es permitir la comunicación entre sistemas distintos sin que sea necesario cambiar la lógica del hardware o el software subyacente. El modelo OSI no es un protocolo; es un modelo para comprender y diseñar una arquitectura de red flexible robusta e interoperable.</a:t>
            </a:r>
          </a:p>
        </p:txBody>
      </p:sp>
    </p:spTree>
    <p:extLst>
      <p:ext uri="{BB962C8B-B14F-4D97-AF65-F5344CB8AC3E}">
        <p14:creationId xmlns:p14="http://schemas.microsoft.com/office/powerpoint/2010/main" val="143288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ES" b="1" dirty="0"/>
              <a:t>CONCEPTO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El modelo OSI es una arquitectura por niveles para el diseño de sistemas de red que permite la comunicación entre todos los tipos de computadoras</a:t>
            </a:r>
            <a:r>
              <a:rPr lang="es-ES" dirty="0" smtClean="0"/>
              <a:t>.</a:t>
            </a:r>
          </a:p>
          <a:p>
            <a:r>
              <a:rPr lang="es-ES" dirty="0"/>
              <a:t>Está compuesto por siete niveles separados, pero relacionados, cada uno de los cuales define un segmento del proceso necesario para mover la información a través de una red</a:t>
            </a:r>
            <a:r>
              <a:rPr lang="es-ES" dirty="0" smtClean="0"/>
              <a:t>.</a:t>
            </a:r>
          </a:p>
          <a:p>
            <a:r>
              <a:rPr lang="es-ES" dirty="0" smtClean="0"/>
              <a:t>El físico (nivel 1), el de enlace (nivel 2), el de red (nivel 3), el de transporte (nivel 4), el de sesión (nivel 5), el presentación (nivel 6) y el de aplicación (nivel 7)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410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941168"/>
            <a:ext cx="8229600" cy="1540768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La </a:t>
            </a:r>
            <a:r>
              <a:rPr lang="es-ES" dirty="0" smtClean="0"/>
              <a:t>figura </a:t>
            </a:r>
            <a:r>
              <a:rPr lang="es-ES" dirty="0"/>
              <a:t>muestra los niveles involucrados en el envío de un mensaje del dispositivo A al dispositivo B. A medida que el mensaje viaja de A </a:t>
            </a:r>
            <a:r>
              <a:rPr lang="es-ES" dirty="0" err="1"/>
              <a:t>a</a:t>
            </a:r>
            <a:r>
              <a:rPr lang="es-ES" dirty="0"/>
              <a:t> B, puede pasar a través de muchos nodos intermedios. Estos nodos intermedios habitualmente solo tiene los tres primeros niveles del modelo OSI.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79"/>
            <a:ext cx="7560840" cy="432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48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b="1" dirty="0"/>
              <a:t>ORGANIZACIÓN DE LOS NIVELES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00600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L</a:t>
            </a:r>
            <a:r>
              <a:rPr lang="es-ES" dirty="0" smtClean="0"/>
              <a:t>os </a:t>
            </a:r>
            <a:r>
              <a:rPr lang="es-ES" dirty="0"/>
              <a:t>siete niveles pertenecen a tres subgrupos. Los niveles 1, 2 y 3 físico, enlace y red, son los niveles de soporte de red. Tienen que ver con los aspectos físicos de la transmisión de los datos de un dispositivo a otro (especificaciones eléctricas, conexiones físicas, direcciones físicas y temporización de transporte y fiabilidad</a:t>
            </a:r>
            <a:r>
              <a:rPr lang="es-ES" dirty="0" smtClean="0"/>
              <a:t>).</a:t>
            </a:r>
          </a:p>
          <a:p>
            <a:r>
              <a:rPr lang="es-ES" dirty="0" smtClean="0"/>
              <a:t> </a:t>
            </a:r>
            <a:r>
              <a:rPr lang="es-ES" dirty="0"/>
              <a:t>Los niveles 5, 6 y 7, sesión, presentación y aplicación proporcionan servicios de soporte de usuario. Permite la interoperabilidad entre sistemas software no relacionados. </a:t>
            </a:r>
            <a:endParaRPr lang="es-ES" dirty="0" smtClean="0"/>
          </a:p>
          <a:p>
            <a:r>
              <a:rPr lang="es-ES" dirty="0"/>
              <a:t>El nivel 4 nivel de transporte, asegura la transmisión fiable de los datos de extremo a extremo, mientras que el nivel 2 asegura la transmisión fiable de datos en un único enlace. </a:t>
            </a:r>
          </a:p>
        </p:txBody>
      </p:sp>
    </p:spTree>
    <p:extLst>
      <p:ext uri="{BB962C8B-B14F-4D97-AF65-F5344CB8AC3E}">
        <p14:creationId xmlns:p14="http://schemas.microsoft.com/office/powerpoint/2010/main" val="259906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FUNCIONES DE LOS NIVELES DE MODELO OSI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/>
              <a:t>1. Nivel </a:t>
            </a:r>
            <a:r>
              <a:rPr lang="es-ES" b="1" dirty="0" smtClean="0"/>
              <a:t>físico: </a:t>
            </a:r>
            <a:r>
              <a:rPr lang="es-ES" dirty="0"/>
              <a:t>coordina las funciones necesarias para trasmitir el flujo de datos a través de un medio físico. Trata con las especificaciones eléctricas y mecánicas de la interfaz y del medio de transmisión. También define los procedimientos y las funciones que los dispositivos físicos y la interfaces tienen que llevar a cabo para que sea posible la transmisión. </a:t>
            </a:r>
            <a:r>
              <a:rPr lang="es-ES" b="1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15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La </a:t>
            </a:r>
            <a:r>
              <a:rPr lang="es-ES" dirty="0" smtClean="0"/>
              <a:t>figura </a:t>
            </a:r>
            <a:r>
              <a:rPr lang="es-ES" dirty="0"/>
              <a:t>muestra la posición del enlace físico con respecto al medio de transmisión y al enlace de datos.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52102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189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nivel físico se relaciona con lo siguiente: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/>
              <a:t>Características físicas de las </a:t>
            </a:r>
            <a:r>
              <a:rPr lang="es-ES" b="1" dirty="0" smtClean="0"/>
              <a:t>interfaces </a:t>
            </a:r>
            <a:r>
              <a:rPr lang="es-ES" b="1" dirty="0"/>
              <a:t>y el medio</a:t>
            </a:r>
            <a:r>
              <a:rPr lang="es-ES" dirty="0"/>
              <a:t>. El nivel físico define las características de la interfaz entre los dispositivos y el medio de transmisión. También define el tipo de medio de transmisión. </a:t>
            </a:r>
            <a:endParaRPr lang="es-ES" dirty="0" smtClean="0"/>
          </a:p>
          <a:p>
            <a:r>
              <a:rPr lang="es-ES" b="1" dirty="0"/>
              <a:t>Representación de los bits</a:t>
            </a:r>
            <a:r>
              <a:rPr lang="es-ES" dirty="0"/>
              <a:t>. Los datos del nivel físico están compuestos por un flujo de bits (secuencias ceros y unos) sin ninguna interpretación. Para que puedan ser transmitidos, es necesario codificarlos en señales, eléctricas u Ópticas. El nivel físico define el tipo de codificación (como los ceros y unos se cambian en señales). </a:t>
            </a:r>
          </a:p>
        </p:txBody>
      </p:sp>
    </p:spTree>
    <p:extLst>
      <p:ext uri="{BB962C8B-B14F-4D97-AF65-F5344CB8AC3E}">
        <p14:creationId xmlns:p14="http://schemas.microsoft.com/office/powerpoint/2010/main" val="52983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890</Words>
  <Application>Microsoft Office PowerPoint</Application>
  <PresentationFormat>Presentación en pantalla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MODELO DE REFERENCIA OSI  (OSI, Open System Interconection). </vt:lpstr>
      <vt:lpstr>MODELO DE REFERENCIA OSI</vt:lpstr>
      <vt:lpstr>OBJETIVO DEL SISTEMA</vt:lpstr>
      <vt:lpstr>CONCEPTO</vt:lpstr>
      <vt:lpstr>Presentación de PowerPoint</vt:lpstr>
      <vt:lpstr>ORGANIZACIÓN DE LOS NIVELES </vt:lpstr>
      <vt:lpstr>FUNCIONES DE LOS NIVELES DE MODELO OSI </vt:lpstr>
      <vt:lpstr>Presentación de PowerPoint</vt:lpstr>
      <vt:lpstr>El nivel físico se relaciona con lo siguiente: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REFERENCIA OSI  (OSI, Open System Interconection).</dc:title>
  <dc:creator>MALEC</dc:creator>
  <cp:lastModifiedBy>MALEC</cp:lastModifiedBy>
  <cp:revision>6</cp:revision>
  <dcterms:created xsi:type="dcterms:W3CDTF">2012-09-02T22:51:44Z</dcterms:created>
  <dcterms:modified xsi:type="dcterms:W3CDTF">2012-09-03T01:42:59Z</dcterms:modified>
</cp:coreProperties>
</file>